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61" r:id="rId4"/>
    <p:sldId id="260" r:id="rId5"/>
    <p:sldId id="259" r:id="rId6"/>
    <p:sldId id="262" r:id="rId7"/>
    <p:sldId id="268" r:id="rId8"/>
    <p:sldId id="269" r:id="rId9"/>
    <p:sldId id="270" r:id="rId10"/>
    <p:sldId id="271" r:id="rId11"/>
    <p:sldId id="272" r:id="rId12"/>
    <p:sldId id="273" r:id="rId13"/>
    <p:sldId id="263" r:id="rId14"/>
    <p:sldId id="264" r:id="rId15"/>
    <p:sldId id="265" r:id="rId16"/>
    <p:sldId id="278" r:id="rId17"/>
    <p:sldId id="279" r:id="rId18"/>
    <p:sldId id="280" r:id="rId19"/>
    <p:sldId id="281" r:id="rId20"/>
    <p:sldId id="274" r:id="rId21"/>
    <p:sldId id="275" r:id="rId22"/>
    <p:sldId id="276" r:id="rId23"/>
    <p:sldId id="277" r:id="rId24"/>
    <p:sldId id="266" r:id="rId25"/>
    <p:sldId id="267" r:id="rId26"/>
    <p:sldId id="258" r:id="rId27"/>
    <p:sldId id="288" r:id="rId28"/>
    <p:sldId id="287" r:id="rId29"/>
    <p:sldId id="286" r:id="rId30"/>
    <p:sldId id="285" r:id="rId31"/>
    <p:sldId id="284" r:id="rId32"/>
    <p:sldId id="283" r:id="rId33"/>
    <p:sldId id="282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6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70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0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213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41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57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33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06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60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4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BAB8D-C60A-484C-BE03-8EDE13CA416A}" type="datetimeFigureOut">
              <a:rPr lang="ru-RU" smtClean="0"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ACF82-80F1-46BD-A26A-ECCBF474A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86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9.wdp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2.wdp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0.wdp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10" y="0"/>
            <a:ext cx="737680" cy="499915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532016" y="2421146"/>
            <a:ext cx="7699375" cy="2493962"/>
          </a:xfrm>
          <a:prstGeom prst="rect">
            <a:avLst/>
          </a:prstGeom>
          <a:solidFill>
            <a:srgbClr val="BAF8F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</a:rPr>
              <a:t>Лекция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</a:rPr>
              <a:t>№</a:t>
            </a:r>
            <a:r>
              <a:rPr lang="ru-RU" sz="2400" b="1" kern="0" dirty="0" smtClean="0">
                <a:solidFill>
                  <a:srgbClr val="FF0000"/>
                </a:solidFill>
                <a:latin typeface="Times New Roman"/>
              </a:rPr>
              <a:t>19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</a:rPr>
              <a:t>Монтаж металлических конструкций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88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59764" y="628233"/>
            <a:ext cx="11182663" cy="3785652"/>
          </a:xfrm>
          <a:prstGeom prst="rect">
            <a:avLst/>
          </a:prstGeom>
          <a:solidFill>
            <a:srgbClr val="BAF8F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Подготовка и обеспечение устойчивости конструкций для монтажа.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kern="1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sz="2400" b="1" kern="18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колонн.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Монтаж подкрановых и тормозных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балок.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Монтаж подстропильных и стропильных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5. Подготовка к подъему и подъем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конструкций.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baseline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Строповка конструкций.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Подача и подъем конструкций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Монтажные подмости, лестницы и ограждения.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8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МЕТАЛЛИЧЕСКИХ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Применение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металлоконструкций является обязательным при строительстве производственных зданий с тяжелыми режимами работы, высокими температурами, повышенной агрессивностью среды и т. п.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таких специальных зданий и сооружений промышленного и гражданского назначения, как большепролетные (ангары, цеха, купола); покрытия объектов массового использования (выставочные павильоны, спортивные и зрелищные сооружения), сооружения башенного и мачтового типа (вытяжные трубы, радио- и телевизионные вышки), технологические сооружения из листовых конструкций (жидкостные резервуары, газгольдеры, бункера) применение металлоконструкций наиболее целесообразно.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Алюминиевые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сплавы, стоимость которых примерно в 4—6 раз выше, чем стальные за счет легкости, прочности и коррозийной стойкости позволяют эффективно использовать их для ограждающих конструкций, витражей, подвесных потолков, каркасов сборно-разборных сооружений.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экономного расходования металла в строительстве используются смешанные конструктивные схемы: колонны — железобетонные, подкрановые балки и элементы покрытия — из металла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монтажа металлических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Металлические конструкции имеют следующие особенности, которые определяют технологические требования к их монтажу: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z="16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</a:t>
            </a:r>
            <a:r>
              <a:rPr lang="ru-RU" sz="16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деформативность — при перевозке, складировании, монтаже металлических конструкций необходимо применять меры, исключающие повреждение </a:t>
            </a:r>
            <a:r>
              <a:rPr lang="ru-RU" sz="16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конструкций;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z="1600" b="1" i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</a:t>
            </a:r>
            <a:r>
              <a:rPr lang="ru-RU" sz="1600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отправочных марок — доставка на стройплощадку с заводов-изготовителей в виде отправочных марок (полуферм или панелей при пролете более 18 м, структурных плит и т. п.), которые укрупняются до проектных размеров конструкции в непосредственной близости от места </a:t>
            </a:r>
            <a:r>
              <a:rPr lang="ru-RU" sz="1600" b="1" i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разгрузки.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z="16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sz="16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изготовления — технические условия допускают отклонения по длине ферм не более 7—10 мм. Допускаются минусовые допуски, которые устраняются постановкой в сопряжения металлических прокладок. Высокая точность изготовления металлических конструкций увеличивает требования к точности их монтажа.</a:t>
            </a: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12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4931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Собственно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включает в себя строповку конструкций, их подъем, наводку и установку на опоры, выверку и закрепление с последующей расстроповкой.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ходе укрупнения и монтажа выполняются конструкционные соединения различного типа, от которых зависит характер как подготовительных и основных операций, так и применяемого оборудования.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соединением элементов осуществляется их сборка, т. е. приведение стыкуемых конструкций в такое взаимное расположение, при котором возможно выполнение монтажных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ctr">
              <a:lnSpc>
                <a:spcPct val="107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металлических конструкций к монтажу и </a:t>
            </a:r>
          </a:p>
          <a:p>
            <a:pPr algn="ctr">
              <a:lnSpc>
                <a:spcPct val="107000"/>
              </a:lnSpc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беспечение устойчивости конструкций в процессе монтажа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Укрупнение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конструкций позволяет в значительной мере сократить объем трудоемких верхолазных работ, полнее использовать грузоподъемность ведущих монтажных механизмов, уменьшить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внутрипостроечные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перевозки.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Колонны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поступившие на монтаж в виде отдельных отправочных марок, укрупняются в линейные, а балочные конструкции — в линейные и плоские блоки. В некоторых случаях несколько колонн объединяют с балочными или другими элементами, в результате чего получаются плоские или пространственные блоки.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Несущие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конструкции покрытия (стропильные и подстропильные фермы, фонари) укрупняются в плоские блоки, образуя пространственные блоки. Сборочные операции выполняются при помощи мобильных кранов небольшой грузоподъемности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Напряженное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состояние конструкций при монтаже отличается от проектного.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Например, строповка балок или ферм для подъема по условиям производства работ, как правило, не может осуществляться в опорных концах, что влечет за собой изменение характера возникающих усилий. </a:t>
            </a: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</a:t>
            </a:r>
            <a:r>
              <a:rPr lang="ru-RU" sz="16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во время подъема балка, рассчитанная на изгиб и устанавливаемая на двух опорах, при удержании (подъеме) за средние точки работает как консоль;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усилия в элементах фермы, подвешенной к крюку крана за средние узлы верхнего пояса, меняют свой знак на противоположный; колонна, рассчитанная на центральное сжатие, при монтаже методом поворота работает как балка на двух опорах.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31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Металлические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конструкции или элементы, не обладающие достаточной жесткостью, перед подъемом необходимо усиливать.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таких конструкций, как фермы, длинномерные колонны, стойки фахверка, блоки покрытия и другие выполняются проверочные расчеты прочности и устойчивости, на основе которых даются конкретные рекомендации по изменению мест строповки, количества ее точек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переводе в вертикальное положение фермы, укрупняемые на горизонтальном стеллаже, ее стойки и раскосы в местах строповки могут потерять устойчивость или деформироваться. Усиление в этом случае осуществляется с помощью поперечных брусьев, бревен или специальных элементов (труб, швеллеров, балок), которые в плоскости стоек или точек строповки крепятся к нижнему и верхнему поясам (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установке конструкций, укрупненных в блок (стропильные фермы с фонарями), используются жесткие траверсы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конструкций перед подъемом: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— ферма; б — колонна;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бревно; 2 — проволочная скрутка; 3 — временный упор; 4 — трос; 5 — стяжная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муфта.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b="45670"/>
          <a:stretch/>
        </p:blipFill>
        <p:spPr>
          <a:xfrm>
            <a:off x="175651" y="2618003"/>
            <a:ext cx="5364945" cy="28683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t="53998" r="5527"/>
          <a:stretch/>
        </p:blipFill>
        <p:spPr>
          <a:xfrm>
            <a:off x="5716247" y="2618002"/>
            <a:ext cx="6230914" cy="28683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052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 работ здания и сооружения представляют собой систему взаимосвязанных конструкций, передающих нагрузки от монтируемых элементов на ранее установленные.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 стадиях этих работ необходимо обеспечивать устойчивость и неизменяемость уже возведенной части объекта, что достигается соблюдением определенной последовательности монтажа вертикальных и горизонтальных элементов конструкций, а также установкой постоянных и временных связей.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ряда колонн одноэтажных зданий начинается с панели, в которой есть связи, расположенные ниже уровня подкрановых балок.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Если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подкрановые балки отсутствуют, первые две колонны дополнительно раскрепляются распорками или устраиваются временные связи.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конструкций покрытия начинается со связевой панели. Устанавливаются первые две фермы, раскрепляются вертикальными и горизонтальными связями, после чего укладываются прогоны и плиты покрытия, далее последовательность установки сохраняется.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Монтаж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каждого вышележащего яруса многоэтажного здания или высотного сооружения должен производиться только после надежного закрепления конструкций нижележащего этажа постоянными или временными связями.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временного устойчивого закрепления конструкций используются гибкие (расчалки из стального каната) и жесткие (распорки, подкосы, фиксаторы, кондукторы и др.) </a:t>
            </a:r>
            <a:r>
              <a:rPr lang="ru-RU" b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приспособления.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Гибкие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приспособления воспринимают только растяжение, жесткие — растяжение и сжатие. Сечение их подбирается по расчету в соответствии с величиной воспринимаемых нагрузок.</a:t>
            </a:r>
          </a:p>
        </p:txBody>
      </p:sp>
    </p:spTree>
    <p:extLst>
      <p:ext uri="{BB962C8B-B14F-4D97-AF65-F5344CB8AC3E}">
        <p14:creationId xmlns:p14="http://schemas.microsoft.com/office/powerpoint/2010/main" val="61596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kern="1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колонн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Перед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началом монтажа производится приемка фундаментов, при этом проверяются главные оси здания, правильность и надежность закрепления высотных реперов, продольные и поперечные оси колонн, нанесенные в виде рисок на фундаменты, расположение анкерных болтов и отметки опорных поверхностей фундаментов.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монтаже металлических конструкций одноэтажных промышленных зданий применяется метод секционной сборки, т. е. с помощью монтажного крана или комплекса из нескольких кранов последовательно устанавливаются все элементы, образующие жесткую блок-секцию, и затем переходят к сборке очередной секции.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Перед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монтажом колонны подаются в зону монтажа, укладываются на деревянные подкладки, обстраиваются монтажными лестницами и подмостями, необходимыми для монтажа последующих конструкций или на колоннах вместо подмостей устанавливаются кронштейны для крепления подмостей.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Легкие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колонны монтируются целиком, тяжелые — из нескольких элементов. На фундаменты колонны опираются одним из следующих способов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заранее выверенные стальные плиты с верхней фрезерованной поверхностью или безвыверочный монтаж. Установка колонны производится на заранее выверенные фрезерованные опорные плиты, что исключает в дальнейшем выверку самих колонн и подкрановых балок.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основой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этого способа является высокая точность изготовления стальных конструкций на заводе и установка их в построечных условиях на фундамент. Монолитный фундамент 1 (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2,а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устраивается на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50...100 мм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ниже отметки подошвы опорной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плиты 3 башмака 4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двухветвевые колонны устанавливаются плиты (по одной для каждой ветви). Положение опорных плит по высоте регулируются с помощью гаек, которые накручены на анкерные болты. После проверки правильности установки опорных плит их закрепляют гайками — на заранее установленные, выверенные, подлитые цементным раствором стальные опорные плиты с верхней подготовленной поверхностью;</a:t>
            </a:r>
            <a:endParaRPr lang="ru-RU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6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поверхность фундаментов, возведенных до проектной отметки подошвы колонн. Опорные плоскости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башмаков 4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как и в безвыверочном способе, подготавливают на заводе. В процессе бетонирования поверхность фундамента выверяется с помощью нивелира. Допускаемые отклонения по высоте —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±5 мм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уклону — 1/1 000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(рис. 12.2, б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заранее установленные и выверенные опорные детали, заделанные в фундаменты, с последующей подливкой колонн цементным раствором. В качестве опорных деталей, заделываемых в фундамент, применяются балки,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рельсы 7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уголки. Колонны выверяются только по вертикали. После выверки колонна закрепляется, затягиваются гайки, а зазор между подошвой колонны и поверхностью фундамента заливается цементным раствором или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бетоном 2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щебне мелкой фракции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2,в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8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Схемы опирания металлических колонн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на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фундаменты:</a:t>
            </a:r>
          </a:p>
          <a:p>
            <a:pPr lvl="8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на заранее выверенные стальные плиты с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верхней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фрезерованной поверхностью;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8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б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непосредственно на фундамент, возведенный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до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проектной отметки установки колонн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lvl="8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— на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заранее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установленные опорные детали;</a:t>
            </a:r>
          </a:p>
          <a:p>
            <a:pPr lvl="8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железобетонный фундамент;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8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бетон подливки; 3 — опорная плита;</a:t>
            </a:r>
          </a:p>
          <a:p>
            <a:pPr lvl="8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4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башмак; 5 — колонна;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8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6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опорная плита башмака; 7 — рельсы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SzPts val="1000"/>
              <a:buFontTx/>
              <a:buChar char="-"/>
              <a:tabLst>
                <a:tab pos="457200" algn="l"/>
              </a:tabLst>
            </a:pPr>
            <a:endParaRPr lang="ru-RU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588" y="2867970"/>
            <a:ext cx="6979632" cy="37426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738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Применяется и упрощенный способ опирания башмаков колонн на поверхности фундаментов, не доведенных до проектной отметки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2...3 см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этом случае башмаки колонн устанавливаются на металлические подкладки. Зазор между башмаком и фундаментом после установки и закрепления колонн заделывается раствором.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Фундаменты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монтаж принимаются группами (пролет, температурный блок) по акту, к которому прилагаются исполнительные геодезические схемы с нанесением положения опорных поверхностей в плане и по высоте.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операции при монтаже колонны: строповка, подъем, наводка на опоры или стык, выверка и закрепление.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Колонна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стропится за верхний конец либо на уровне опирания подкрановых балок. В некоторых случаях для понижения центра тяжести к башмаку колонны крепится дополнительный груз. Используются стропы или полуавтоматические захватные приспособления.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установкой колонны правильность установки проверяется по вертикали с помощью двух теодолитов, в плане — по осевым рискам, нанесенным на опорную плиту и на колонну, а по высоте — с помощью нивелира.</a:t>
            </a:r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безвыверочном монтаже колонна приводится в проектное положение совмещением осевых рисок на башмаке колонны и опорных плитах.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Устойчивость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колонн высотой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15 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обеспечивается затягиванием гайки на анкерных болтах, а при наличии узких башмаков — дополнительной установкой расчалок в направлении наименьшей жесткости. Первые две колонны сразу раскрепляются постоянными связями или временными жесткими связями. Способ временного крепления колонн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указывается в ППР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Стропы снимаются с колонны только после ее постоянного закрепления.</a:t>
            </a:r>
            <a:endParaRPr lang="ru-RU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2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подкрановых и тормозных балок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Стальные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подкрановые балки укладываются на консоли стальных или железобетонных колонн и временно крепятся к упорам через прокладки с овальными отверстиями. Регулировка балок по высоте и в плане производится за счет извлечения или добавления прокладок. В случае установки балок на железобетонные колонны к монтажу приступают только после набора бетоном в соединении колонны с фундаментом на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менее 70 %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проектной прочности.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Подкрановые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балки в зависимости от массы и грузоподъемности кранов на опоры устанавливаются или в целом виде в каждом шаге колонн на постоянные опоры или отдельными элементами на временные опоры, которые располагаются в местах стыковки элементов и являются рабочим местом монтажников при установке и сборке соединения в стыке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3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Положение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установленных балок контролируется по совмещению рисок продольной оси на балке и колонне или на ранее установленной балке в смежном пролете. Проектное положение оси подкрановых путей определяется с помощью теодолита, а по высоте — нивелированием верхнего пояса балки.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Составной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частью подкрановых конструкций являются тормозные горизонтальные балки и фермы, которые вследствие их большой гибкости очень неудобны для подъема. В ряде случаев подкрановые балки в проектное положение устанавливаются вместе с тормозными балками или фермами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8"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Рисунок 3. Установка подкрановых балок:</a:t>
            </a:r>
          </a:p>
          <a:p>
            <a:pPr lvl="8"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а — целыми элементами на постоянные опоры; </a:t>
            </a:r>
          </a:p>
          <a:p>
            <a:pPr lvl="8"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6 — отдельными элементами на временные 					опоры:</a:t>
            </a:r>
          </a:p>
          <a:p>
            <a:pPr lvl="8"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1 — колонна; 2 — балка на опоре; 3 — блок подкрановой балки; </a:t>
            </a:r>
          </a:p>
          <a:p>
            <a:pPr lvl="8" algn="just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4 — траверса; 5 — монтажная лестница; 6 — оттяжка; </a:t>
            </a:r>
          </a:p>
          <a:p>
            <a:pPr lvl="8"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7 — приставная лестница; 8 — монтажный кран; 				9 — временная опора.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Тяжелые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подкрановые балки (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20 до 100 т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устанавливаются в целом виде одним или двумя кранами (башенным, стреловым или козловым). При установке балки двумя кранами действия машинистов кранов должны быть четко согласованы в соответствие с ППР, в котором приводятся схемы подъема, способы строповки и места стоянки кранов.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Рельсы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входящие в состав укрупненного блока подкрановых балок, монтируются после выверки и закрепления балок по проекту. 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53179"/>
          <a:stretch/>
        </p:blipFill>
        <p:spPr>
          <a:xfrm>
            <a:off x="2565795" y="3537673"/>
            <a:ext cx="2627968" cy="17988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b="46986"/>
          <a:stretch/>
        </p:blipFill>
        <p:spPr>
          <a:xfrm>
            <a:off x="122398" y="3537673"/>
            <a:ext cx="2320999" cy="17988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17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подстропильных и стропильных ферм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Стропильные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фермы пролетом </a:t>
            </a:r>
            <a:r>
              <a:rPr lang="ru-RU" sz="17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24, 30 и 36 м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подъемом укрупняются. Фермы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стропятся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двух или четырех узлах верхнего пояса с помощью полуавтоматических или универсальных стропов или траверс. При необходимости фермы до их подъема выполняется усиление в соответствии с </a:t>
            </a:r>
            <a:r>
              <a:rPr lang="ru-RU" sz="17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указаниями ППР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7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Подстропильные </a:t>
            </a:r>
            <a:r>
              <a:rPr lang="ru-RU" sz="17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фермы устанавливаются на монтажные столики, приваренные к колоннам, и укрепляются расчалками; стропильные фермы — на монтажные столики колонн или на подстропильные фермы. При опирании на железобетонные опоры подстропильные фермы устанавливаются на анкерные болты, заделанные в торцах колонн.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Перед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подъемом фермы очищаются от ржавчины и грязи, прикрепляются планки для опирания плит покрытия. На верхнем поясе фермы устанавливаются временные распорки и навесные люльки. По концам фермы прикрепляются две оттяжки из пенькового каната для наведения к месту установки и удерживания фермы от раскачивания при подъеме. </a:t>
            </a:r>
            <a:endParaRPr lang="ru-RU" sz="17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7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17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боковыми стойками фермы натягивается стальной страховочный канат, к которому монтажники крепят карабины предохранительных поясов. Такая страховка позволяет монтажнику безопасно перемещаться по нижнему поясу фермы. До подъема фермы проверяется надежность грузозахватных приспособлений, правильность строповки и равномерность натяжения стропов.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 стропильная ферма до расстроповки крепится расчалками, после чего вторая ферма связывается с первой прочными связями и распорками. При отсутствии прогонов фермы связываются временными распорками или двумя-тремя крупнопанельными плитами покрытия, устанавливаемыми и закрепляемыми до расстроповки. Минимальное количество прогонов или распорок для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бесфонарных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 при пролете </a:t>
            </a:r>
            <a:r>
              <a:rPr lang="ru-RU" sz="17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18 м — 2 шт., более 18 м — 3 шт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для ферм с фонарем — </a:t>
            </a:r>
            <a:r>
              <a:rPr lang="ru-RU" sz="17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соответственно 3 и 6 шт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5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фахверка, фонарных стеновых панелей, технологических и ходовых площадок, лестниц, мостиков и балконов ведется укрупненными блоками. После установки каждый блок крепится к конструкциям каркаса.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Металлические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переплеты устанавливаются готовыми остекленными блоками с помощью специальных траверс с постоянным закреплением на месте.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Выверка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конструкций, как правило, производится при их установке. Исключение составляют подкрановые балки, выверка которых выполняется лишь после установки конструкций всего пролета и окончательного закрепления колонн и правильности установки всей секции каркаса производится окончательное крепление монтажных стыков с помощью сварки или — болтовых соединений. Приемка этих конструкций оформляется специальным актом.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Противокоррозийная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окраска конструкций производится после их приемки, что также оформляется отдельным актом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конструкций к подъему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Перед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производством работ по подъему конструкций в проектное положение следует прежде всего проследить за правильной подготовкой фундаментов и, кроме того, произвести подготовку стыков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заводки стыков при монтаже стальных конструкций необходима большая точность в работе. Значительно упрощает заводку стыков повышенная точность разбивки фундаментов, которая достигается выверкой их в процессе возведения по высоте нивелиром, а в плане теодолитом.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Перед монтажом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наносят на фундаменты и на конструкции продольные и поперечные оси и проверяют правильность положения залитых анкерных болтов.</a:t>
            </a:r>
          </a:p>
          <a:p>
            <a:pPr lvl="0" algn="just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Существуют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 способа подготовки опорной поверхности:</a:t>
            </a:r>
          </a:p>
          <a:p>
            <a:pPr lvl="0" algn="just"/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фундаменты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выводят до проектной отметки с установкой в них анкерных болтов во время бетонирования и с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железнением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опорной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поверхности;</a:t>
            </a:r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фундаменты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залитыми в них анкерными болтами не доводят до проектной отметки на 50—60 мм, а после установки колонны производят подливку раствора под плиту опоры.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24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первом случае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4,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верхнюю поверхность бетонных фундаментов не доводят до проектной отметки приблизительно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20—30 мм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к фундаменту укрепляют на проектной отметке направляющие из швеллеров или уголков; правильность установки направляющих проверяют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нивелиром.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Затем заливают раствор под рейку, передвигаемую по направляющим швеллерам. Верхнюю поверхность подвергают железнению.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втором случае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4,6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верхняя поверхность бетонного фундамента должна быть сравнительно ровной (высота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выступов не должна превышать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мм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На анкерные болты наносят риски, служащие для регулирования высоты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колонн. Колонны устанавливают на стальных подсадках строго на проектной отметке с допуском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+3 мм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после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выверки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проводят подливку цементного раствора под опорную плиту.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Анкерные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болты заделывают в фундаменте во время бетонирования. Оставлять в фундаментах колодцы для последующей заливки болтов не рекомендуется, ввиду трудности заливки колодцев и сложности раскрепления колонны до затвердения раствора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8" algn="ctr">
              <a:spcAft>
                <a:spcPts val="75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Схемы подготовки фундаментов перед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монтажом стальных колонн.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до проектной отметки;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 последующей подливкой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бетона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швеллеры, по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которым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движется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рейка; </a:t>
            </a:r>
          </a:p>
          <a:p>
            <a:pPr lvl="8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поверхность на проектной отметке;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гайка и резьба анкерного болта;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анкерный болт;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подливка бетона, выполняемая после установки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колонны.</a:t>
            </a:r>
          </a:p>
          <a:p>
            <a:pPr lvl="8" algn="just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 algn="just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48648"/>
          <a:stretch/>
        </p:blipFill>
        <p:spPr>
          <a:xfrm>
            <a:off x="3409601" y="3871075"/>
            <a:ext cx="2907149" cy="27695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b="52910"/>
          <a:stretch/>
        </p:blipFill>
        <p:spPr>
          <a:xfrm>
            <a:off x="163729" y="3871076"/>
            <a:ext cx="3170261" cy="27695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298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заделки болтов точно в проектном положении в плане лучше всего применять стальной шаблон-рамку с отверстиями для пропуска болтов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Шаблон при бетонировании фундамента поддерживает анкерные болты в проектном положении. Для того чтобы при выверке колонны она имела возможность некоторого перемещения в плане, отверстия для анкерных болтов в башмаках колонн надо делать 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1,5—2 раза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больше диаметра анкерного болта.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предохранения резьбы от порчи при насадке башмака применяют приспособление стахановца Калашникова, состоящее из заостренного колпачка, надеваемого на анкерный болт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5,6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Заострение облегчает наводку отверстий башмака. Применение колпачков повышает производительность труда монтажников, так как исключает необходимость в трудоемкой работе по исправлению резьбы.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Еще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удобным является крепление колонны к анкерным болтам, расставленным за пределами опорной плиты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в),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случае можно выправлять положение колонны, не меняя положения анкерных болтов. При этом не требуется наводки на болты, так как закрепление к фундаменту осуществляется за выступающие консоли опорного башмака при помощи накладок, надеваемых на анкерные болты и состоящих из двух парных швеллеров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 lvl="8" algn="just"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крепления колонны к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фундаменту.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 lvl="8" algn="just">
              <a:spcAft>
                <a:spcPts val="75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— шаблон для установки анкерных болтов;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 lvl="8" algn="just"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колпачок для сохранения резьбы;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 lvl="8" algn="just"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расположение анкерных болтов вне опорной плиты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колонны.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43787"/>
          <a:stretch/>
        </p:blipFill>
        <p:spPr>
          <a:xfrm>
            <a:off x="3027764" y="4167720"/>
            <a:ext cx="2286198" cy="25428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b="55937"/>
          <a:stretch/>
        </p:blipFill>
        <p:spPr>
          <a:xfrm>
            <a:off x="190253" y="4167719"/>
            <a:ext cx="2647258" cy="2542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144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Подготовку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стыков конструкций перед подъемом следует выполнять заранее на складах конструкций, а при завозе их непосредственно к месту подъема — у мест выгрузки с транспорта.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 операций по подготовке конструкций к подъему входят: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75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разметка центра тяжести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конструкции;</a:t>
            </a:r>
          </a:p>
          <a:p>
            <a:pPr marL="285750" indent="-285750" algn="just">
              <a:spcAft>
                <a:spcPts val="75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стыковых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накладок;</a:t>
            </a:r>
          </a:p>
          <a:p>
            <a:pPr marL="285750" indent="-285750" algn="just">
              <a:spcAft>
                <a:spcPts val="75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очистка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стыкуемых поверхностен от ржавчины и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грязи;</a:t>
            </a:r>
          </a:p>
          <a:p>
            <a:pPr marL="285750" indent="-285750" algn="just">
              <a:spcAft>
                <a:spcPts val="75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комплектности накладок, косынок, монтажных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планок;</a:t>
            </a:r>
          </a:p>
          <a:p>
            <a:pPr marL="285750" indent="-285750" algn="just">
              <a:spcAft>
                <a:spcPts val="75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наличия монтажных отверстий и уголков для строповки и исправление поврежденных стыков.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монтируемые конструкции наносят риски осей и отметки высотных разбивок.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 работ по подготовке входит также установка на монтажных элементах приспособлений для монтажников: лестниц, подмостей, люлек и т. п.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устранения раскачивания и для регулирования положения конструкций на весу к монтажным элементам перед подъемом привязывают оттяжки (стальные или пеньковые канаты). Эти работы производятся уже у места подъема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Строповка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начала производства работ необходимо произвести проверочный расчет прочности и устойчивости элементов конструкций под действием монтажных нагрузок.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Усилия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возникающие при монтаже в отдельных элементах конструкции, значительно отличаются от расчетных эксплуатационных, учитываемых при подборе сечений. Поэтому конструкция в момент подъема может подвергнуться деформации. </a:t>
            </a:r>
            <a:endParaRPr lang="ru-RU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97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 и величину усилий, возникающих в монтажных элементах во время подъема, влияет расположение точек захвата и конструкция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строповочных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устройств. Чтобы монтажные нагрузки не вызвали деформаций в поднимаемых элементах конструкций производят их усиление. Наиболее часто приходится усиливать фермы и другие решетчатые конструкции.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Усиление поясов или сжатых элементов решетки фермы 							против продольного изгиба осуществляется путем 								прикрепления к усиливаемым элементам стальных труб, 							брусьев или бревен при помощи болтов, скоб или скруток из 							катанки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6)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ферм при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монтаже.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стальными трубами; б и г-бревнами; в —пластинами: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скоба;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стальная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труба; 3 — прокладки; 4 — бревна;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пластины;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стяжной болт; 7— прутья катанки</a:t>
            </a:r>
          </a:p>
          <a:p>
            <a:pPr algn="just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захвата конструкций при подъеме применяются стропы, изготовляемые из тросов. Различные типы стропов приведены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7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Универсальный строп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7,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представляет собой кусок троса.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сплетены на длине а, которая должна равняться 20—25 d (d — диаметр троса).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строп имеет широкое применение и используется для захвата большинства конструктивных элементов.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735" y="1274164"/>
            <a:ext cx="4407057" cy="33629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7963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Кроме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универсального стропа, применяют облегченные стропы, имеющие на концах петли или крюки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6,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б, в, г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Во избежание перетирания отдельных проволочек в петли вставляют коуши. Наиболее распространены стропы из тросов диаметром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11 до 30 мм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Разновидности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стропов.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универсальный строп; б — облегченный строп с петлями;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облегченный строп с крюками; г — деталь крепления крюка;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схема усилий в ветвях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стропа.</a:t>
            </a:r>
          </a:p>
          <a:p>
            <a:pPr marL="4500000"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Практически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подборе диаметров тросов для стропов пользуются специальными таблицами, в которых приведены диаметры троса в зависимости от веса поднимаемого груза, крутизны стропа и числа ветвей.</a:t>
            </a:r>
          </a:p>
          <a:p>
            <a:pPr marL="4500000" algn="just">
              <a:spcAft>
                <a:spcPts val="750"/>
              </a:spcAft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подъема листовых конструкций или плит можно изготовить траверсы, приспособленные для захвата элемента в трех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четырех точках.</a:t>
            </a:r>
          </a:p>
          <a:p>
            <a:pPr marL="4500000"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Усилия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передаваемые от траверсы на конструкцию, направлены вертикально, благодаря чему в поднимаемом элементе не возникает сжимающих усилий, неизбежных при пользовании стропами с наклонными ветвями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0" algn="just">
              <a:spcAft>
                <a:spcPts val="75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Строповку поднимаемой конструкции надо производить выше ее центра тяжести так, чтобы конструкция во время подъема не могла перевернуться и чтобы для заводки стыков не требовалось ее разворачивать дополнительно в вертикальной плоскости.</a:t>
            </a:r>
            <a:endParaRPr lang="ru-RU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749" y="884419"/>
            <a:ext cx="4332289" cy="58536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8231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монтаже длинномерных конструкций применяют различного рода траверсы.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Рисунок 7. Монтаж фермы с применением траверсы.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 а) схема строповки;  б) траверса.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</a:p>
          <a:p>
            <a:pPr marL="2520000" lvl="6"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строповки конструкций зависят от видов конструктивных элементов.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0" lvl="6"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Колонны могут быть застроплены: облегченным стропом с серьгами на концах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облегченным стропом с крюками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рис.8,6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универсальным стропом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рис.8,в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универсальным стропом с использованием верхних планок решетчатой колонны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8,г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облегченным стропом с петлями (под подкрановую консоль)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520000" lvl="6" algn="just">
              <a:spcAft>
                <a:spcPts val="75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8. </a:t>
            </a:r>
          </a:p>
          <a:p>
            <a:pPr marL="2520000" lvl="6" algn="just">
              <a:spcAft>
                <a:spcPts val="75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Различные 										способы строповки 									стальных колонн.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881" y="442144"/>
            <a:ext cx="2376467" cy="21811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r="36893" b="50331"/>
          <a:stretch/>
        </p:blipFill>
        <p:spPr>
          <a:xfrm>
            <a:off x="396713" y="2857222"/>
            <a:ext cx="3168957" cy="37668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48947" r="34312"/>
          <a:stretch/>
        </p:blipFill>
        <p:spPr>
          <a:xfrm>
            <a:off x="3962383" y="2873807"/>
            <a:ext cx="3209141" cy="37668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62279"/>
          <a:stretch/>
        </p:blipFill>
        <p:spPr>
          <a:xfrm>
            <a:off x="7528053" y="2873807"/>
            <a:ext cx="1251022" cy="37668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539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Подкрановые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балки можно захватить универсальными строками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рис.9,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облегченными стропами с двойными крюками и добавочными стропами с петлями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9,6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облегченными стропами с крюками и петлями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рис.9,в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облегченными стропами с крюками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рис.9,г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В случаях б и в к нижней полке приваривают монтажные уголки, чтобы строп во время подъема не соскользнул к середине балки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Подъем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длинных тяжелых балок осуществляют двумя механизмами, поэтому и строповка в этом случае делается двумя универсальными стропами.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0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Рисунок 9. Различные способы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строповки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стальных балок.</a:t>
            </a:r>
          </a:p>
          <a:p>
            <a:pPr marL="2880000" algn="just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80000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Фермы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поднимают при помощи одного или двух кранов. От принятого метода монтажа зависит и выбор способа строповки, которая во всех случаях производится исключительно в узлах фермы, так как стержни не должны работать на изгиб.</a:t>
            </a:r>
          </a:p>
          <a:p>
            <a:pPr marL="2880000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Способы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строповки ферм за узлы приведены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10,а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показана строповка облегченным стропом с крюками; 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10,6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с захватом универсальным стропом,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 10,г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облегченным стропом с петлями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80000" algn="just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80000"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10.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Различные способы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строповки ферм.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80000" algn="just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892" y="1870024"/>
            <a:ext cx="2756965" cy="22372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5666" b="46768"/>
          <a:stretch/>
        </p:blipFill>
        <p:spPr>
          <a:xfrm>
            <a:off x="164892" y="4328409"/>
            <a:ext cx="3777521" cy="23684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52933"/>
          <a:stretch/>
        </p:blipFill>
        <p:spPr>
          <a:xfrm>
            <a:off x="4107305" y="4328408"/>
            <a:ext cx="4017364" cy="23684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709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Практика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монтажа показала, что фермы пролетом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18 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можно поднимать одним крюком и строповку их можно производить одним универсальным или облегченным стропом за коньковый узел с прокладкой под строп обрезка бревна. Фермы при этом должны быть проверены в отношении устойчивости нижнего пояса; в случае надобности нижний пояс следует усилить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Фермы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средних пролетов (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30 м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можно поднимать также одним крюком, причем строповку можно осуществлять либо двумя универсальными стропами, либо одним облегченным стропом с крюками на концах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Между точками захвата конструкции стропами ставят бревенчатое крепление, а нижний пояс усиливают по расчету. Можно также применить строповку этих ферм за два узла при помощи траверсы, что в некоторых случаях даст возможность производить подъем без усиления поясов фермы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Фермы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пролетом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30 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поднимают двумя крюками со строповкой в двух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или в четырех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узлах. Необходимость усиления решетки и поясов фермы определяется расчетом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Схемы строповки ферм разных пролетов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" r="46296" b="48978"/>
          <a:stretch/>
        </p:blipFill>
        <p:spPr>
          <a:xfrm>
            <a:off x="161138" y="3478720"/>
            <a:ext cx="2653797" cy="17828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49701" t="48665"/>
          <a:stretch/>
        </p:blipFill>
        <p:spPr>
          <a:xfrm>
            <a:off x="8845859" y="3429000"/>
            <a:ext cx="3232485" cy="18325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51195" b="44950"/>
          <a:stretch/>
        </p:blipFill>
        <p:spPr>
          <a:xfrm>
            <a:off x="5893018" y="3478720"/>
            <a:ext cx="2839185" cy="17828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47875" r="51852"/>
          <a:stretch/>
        </p:blipFill>
        <p:spPr>
          <a:xfrm>
            <a:off x="2986035" y="3478720"/>
            <a:ext cx="2735883" cy="17828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30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Подача и подъем конструкций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Основным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рабочим процессом монтажа является подъем конструкций в проектное положение.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раскладка различных элементов должны быть увязаны с последовательностью подъема их в проектное положение.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Предварительная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раскладка монтажных элементов у мест подъема применяется лишь в тех случаях, когда конструкции доставляют на площадку заблаговременно и они не требуют укрупнительной сборки. Обычно, чтобы не загромождать площадку, стремятся подавать конструкции по ходу монтажа.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Доставку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 от места разгрузки или укрупнения к месту монтажа можно производить: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на салазках с тракторной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тягой;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на вагонетках узкой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колеи;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на платформах нормальной колеи с мотовозной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тягой;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на автомобилях.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правилам техники безопасности подвозка элементов должна производиться навстречу движению монтажного механизма, чтобы людям не приходилось находиться под конструкцией, только что смонтированной и закрепляемой «верхней бригадой» монтажников.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Подача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должна быть организована таким образом, чтобы монтажный элемент, подвезенный к месту подъема, можно было сразу застропить и поднять основным монтажным краном в проектное положение.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Существуют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 способа подъема конструкций: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подъем конструкций «на весу»;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подъем скольжением;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способ поворота конструкций в вертикальной плоскости.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endParaRPr lang="ru-RU" sz="24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85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Большинство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конструктивных элементов: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балки, фермы, (колонны, прогоны, связи, листовые конструкции, крупные блоки поднимают способом «на весу»,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 е. при помощи крана элемент отрывают от земли, поднимают на нужную высоту и устанавливают в проектное положение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 «на весу» является обычным способом при применении передвижных кранов, причем возможность одновременно совмещать монтажный элемент не только по вертикали, но по горизонтали значительно облегчает и ускоряет монтаж. 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 пример монтажа «на весу» колонны, застропленной в точке  выше центра тяжести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 подъема скольжением можно применять для тяжелых колонн или трехшарнирных рам в случае соединения ключевого шарнира до подъема. Этот способ заключается в том, что конструкцию приподнимают за один конец, не отрывая второй от земли, и потому полный вес на крюк крана не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передается,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рис.13.</a:t>
            </a: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12.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Cxeма подъема колонны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гусеничным                    Рисунок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Схема подъема колонны гусеничным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                  краном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весу                                                                  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краном способом скольжения</a:t>
            </a: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4925" b="34541"/>
          <a:stretch/>
        </p:blipFill>
        <p:spPr>
          <a:xfrm>
            <a:off x="253114" y="3189452"/>
            <a:ext cx="2668651" cy="24618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5525" t="65671"/>
          <a:stretch/>
        </p:blipFill>
        <p:spPr>
          <a:xfrm>
            <a:off x="3174879" y="3189452"/>
            <a:ext cx="2938632" cy="24618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b="46627"/>
          <a:stretch/>
        </p:blipFill>
        <p:spPr>
          <a:xfrm>
            <a:off x="6366625" y="3189452"/>
            <a:ext cx="2603218" cy="24618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1756" t="59670"/>
          <a:stretch/>
        </p:blipFill>
        <p:spPr>
          <a:xfrm>
            <a:off x="9233460" y="3189452"/>
            <a:ext cx="2805003" cy="24618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658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подкрановых балок легкого и среднего веса с успехом производят одним стреловым гусеничным краном. Стропят балку в двух точках облегченным стропом с крюками или без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крюков.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Монтаж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подкрановых балок на очень большой высоте можно осуществить при помощи блоков, прикрепляемых к верху колонн.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тяжелых балок приходится производить частями двумя кранами, с опиранием на промежуточную башню, как это показано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рис.14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75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14.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 тяжелой подкрановой балки двумя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кранами.</a:t>
            </a:r>
          </a:p>
          <a:p>
            <a:pPr marL="4320000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установке ферм на железобетонные колонны или на каменные стены возможно производить монтаж с предварительным спариванием двух ферм в крупные пространственные блоки.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0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кроме того, облегчает работу по постановке прогонов и связей и обеспечивает устойчивость поднимаемого блока.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0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таком способе две фермы соединяют между собой перед подъемом прогонами и связями, а затем поднимают полученный крупный блок в проектное положение при помощи одного или двух кранов.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695" y="2213242"/>
            <a:ext cx="4050559" cy="41875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64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Последовательные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положения блока при подъеме приведены на схеме, изображенной 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Спаривание ферм внизу в крупный пространственный блок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производятся в положении, изображенном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подъема опор выше верха колонн примерно на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производится разворот блока оттяжками в положение, показанное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После разворота крупный блок опускается на опоры. Блок подвешивают к крюку крана вертикально при помощи траверсы с захватом за четыре узла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040000"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 предварительно спаренных ферм в крупные блоки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момент сборки крупного блока и подъема;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момент после разворота и опускания 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колонны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башенный кран;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крановый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путь;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крупный блок до разворота;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крупный блок после разворота;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траверса;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колонны;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подкрановая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балка.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0000"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094" y="1828800"/>
            <a:ext cx="4784690" cy="48995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08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смене перекрытий над действующим цехом лучше всего подавать фермы при помощи кабельного крана либо других кранов, .работающих вне габаритов здания, или производить монтаж методом надвижки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Этот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заключается в том, что в торце здания устанавливают кранами мачту, к которой по земле подают фермы, ферму поднимают выше проектной отметки и ставят на стену, после чего сдвигают на один шаг и раскрепляют.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Затем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поднимают вторую ферму и спаривают с первой прогонами и связями. Полученный из двух ферм пространственный блок сдвигают при помощи лебедок к торцу здания, противоположному тому, где стоит мачта, после чего собирают и передвигают следующую пару ферм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стропильных ферм методом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надвижки.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склад ферм до укрупнения; 2 — укрупнительная сборка; 3 — склад укрупненных ферм; 4 — ферма до подъема; 5 — мачта; 6 — две фермы, спаренные после подъема; 7—тросы; 8 — отводные блоки; 9 — лебедки;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леса для кирпичной кладки, оставленные на период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b="55682"/>
          <a:stretch/>
        </p:blipFill>
        <p:spPr>
          <a:xfrm>
            <a:off x="198392" y="2837558"/>
            <a:ext cx="5743615" cy="25888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t="46729"/>
          <a:stretch/>
        </p:blipFill>
        <p:spPr>
          <a:xfrm>
            <a:off x="6140398" y="2837558"/>
            <a:ext cx="5686841" cy="25888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1876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фахверка и вертикальных связей может производиться двумя способами: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панелями, собираемыми в горизонтальном положении до установки и поднимаемыми при помощи кранов,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отдельными элементами при помощи блоков, подвешенных к смонтированным ранее конструкциям.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первом случае панели можно поднимать краном с удлиненной стрелой. Этот способ прогрессивнее, чем подъем отдельных элементов фахверка.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(поэлементной установки) значительно более трудоемок и сложен, так как он требует большего количества верхолазных работ по креплению конструкций и перестановке блоков полиспастов на высоте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установка прогонов и связей.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монтаже прогонов приходится учитывать, что основной монтажный механизм занят в это время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монтажом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основных конструкций.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подъем и установку прогонов и связей либо производят отдельным самоходным краном меньшей грузоподъемности, либо кранами, передвигаемыми по ранее смонтированным элементам покрытия.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последнем случае необходимо комплектовать отдельные бригады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монтажников,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которые работают, используя, например, подкосные стреловые краны, приспособленные для передвижки по ранее поднятым прогонам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краны действуют от лебедки, установленной на земле, и передвигаются этой же лебедкой при переходе к подъему следующей фермы.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Вместо подкосных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стреловых кранов может быть применен также кран «Пионер-2».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25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Первые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прогоны в начале монтажа устанавливают при помощи кронштейнов с блоками, закрепляемыми к верхнему поясу фермы до подъема ее в проектное положение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Указанные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выше краны можно использовать также для монтажа фонарных рам, если последние невозможно, было соединить с фермами до подъема, а также для монтажа плит покрытия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Рисунок 17. Монтаж прогонов.</a:t>
            </a:r>
          </a:p>
          <a:p>
            <a:pPr marL="7920000" lvl="8">
              <a:spcAft>
                <a:spcPts val="750"/>
              </a:spcAft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920000" lvl="8">
              <a:spcAft>
                <a:spcPts val="75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920000" lvl="8"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920000" lvl="8"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Подкрановые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балки.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920000" lvl="8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консолях подкрановые балки необходимо немедленно укреплять к колоннам при помощи специально приваренных монтажных уголков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18,а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spcAft>
                <a:spcPts val="750"/>
              </a:spcAft>
            </a:pPr>
            <a:r>
              <a:rPr lang="ru-RU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								   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Крепление подкрановых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		балок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рельсов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								      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Выверку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прямолинейности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		        горизонтальности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подкрановых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	        балок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			        инструментальной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съемкой: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		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теодолитом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нивелиром.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920000" lvl="8">
              <a:spcAft>
                <a:spcPts val="75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b="43886"/>
          <a:stretch/>
        </p:blipFill>
        <p:spPr>
          <a:xfrm>
            <a:off x="162832" y="1249136"/>
            <a:ext cx="3706689" cy="25433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5349" t="55648" r="6600" b="276"/>
          <a:stretch/>
        </p:blipFill>
        <p:spPr>
          <a:xfrm>
            <a:off x="4032353" y="1249136"/>
            <a:ext cx="3541771" cy="2543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832" y="4058448"/>
            <a:ext cx="7400875" cy="27995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495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Присоединение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ригелей, прогонов и прочих горизонтальны элементов каркаса к телу колонны производят с использование монтажных столиков, представляющих собой приваренные к стволу колонны горизонтальные стальные пластины, укрепленные снизу треугольными косынками. Колонна с монтажными столиками, ригель и типовой жесткий узел каркаса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400000" algn="ctr">
              <a:spcAft>
                <a:spcPts val="75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19.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Стальная колонна высотного здания и детали крепления к ней ригелей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каркаса.</a:t>
            </a:r>
          </a:p>
          <a:p>
            <a:pPr marL="540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колонна с монтажными столиками;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ригель: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жесткий узел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каркаса</a:t>
            </a:r>
          </a:p>
          <a:p>
            <a:pPr marL="5400000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соединения монтажных стыков и выверки конструкций окончательное закрепление узлов производится при помощи сварки, клепки или установки постоянных болтов.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0" algn="just"/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495" y="1204486"/>
            <a:ext cx="5286046" cy="48365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557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Монтажные подмости, лестницы и 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ограждения.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Применяемые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монтажа конструкций подмости разделяют на сборочные и монтажные.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Сборочные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подмости служат временными поддерживающими опорами для конструкций во время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монтажа. </a:t>
            </a: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Монтажные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подмости являются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рабочими: с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них выполняют различные операции — наводку стыков, сварку монтажных соединений, замоноличивание и др.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у высоко расположенных монтажных узлов в покрытиях большепролетных зданий применяют башни — выдвижные или постоянной высоты, передвигаемые по рельсовым путям или катальным доскам. На башнях устраивают рабочие площадки для сборки конструкций. Такие башни являются и сборочными, и монтажными.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Монтажные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подмости бывают двух видов: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наземные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устанавливаемые непосредственно на земле или иной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опоре (</a:t>
            </a:r>
            <a:r>
              <a:rPr lang="ru-RU" b="1" i="1" u="sng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их </a:t>
            </a:r>
            <a:r>
              <a:rPr lang="ru-RU" b="1" i="1" u="sng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используют при выполнении монтажных работ на сравнительно небольшой </a:t>
            </a:r>
            <a:r>
              <a:rPr lang="ru-RU" b="1" i="1" u="sng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высоте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подвесные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навесные, которые крепятся к монтируемой конструкции до ее подъема и поднимаются вместе с ней либо навешиваются на конструкцию после ее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установки (</a:t>
            </a:r>
            <a:r>
              <a:rPr lang="ru-RU" b="1" i="1" u="sng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обычно </a:t>
            </a:r>
            <a:r>
              <a:rPr lang="ru-RU" b="1" i="1" u="sng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такие подмости применяют при необходимости выполнения операций, связанных с монтажом на значительной </a:t>
            </a:r>
            <a:r>
              <a:rPr lang="ru-RU" b="1" i="1" u="sng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высоте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 наземных подмостей применяют: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переставные подмости и стремянки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работы на высоте до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3,2 м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приставные лестницы с площадками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работы на высоте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14 м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Подвесные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подмости и лестницы, закрепляемые на колоннах при помощи хомутов и закладных деталей, располагают в местах примыкания подкрановых балок стропильных и подстропильных ферм, прогонов и др. Навесные люльки с лестницами навешивают на балки и фермы.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9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12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20. Монтажные лестницы с площадками: </a:t>
            </a:r>
          </a:p>
          <a:p>
            <a:pPr marL="612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— с несущей конструкцией в виде шпренгеля; </a:t>
            </a:r>
          </a:p>
          <a:p>
            <a:pPr marL="612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— с несущей конструкцией в виде решетчатой фермы; </a:t>
            </a:r>
          </a:p>
          <a:p>
            <a:pPr marL="612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— лестница; </a:t>
            </a:r>
          </a:p>
          <a:p>
            <a:pPr marL="612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— площадка;</a:t>
            </a:r>
          </a:p>
          <a:p>
            <a:pPr marL="612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3— элемент крепления в колонне.</a:t>
            </a:r>
          </a:p>
          <a:p>
            <a:pPr marL="6120000">
              <a:lnSpc>
                <a:spcPct val="107000"/>
              </a:lnSpc>
            </a:pPr>
            <a:endParaRPr lang="ru-RU" sz="24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120000">
              <a:lnSpc>
                <a:spcPct val="107000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Приставные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лестницы с площадкой являются основным элементом обстройки колонн для крепления ферм и подкрановых балок к колоннам при небольшой высоте здания.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120000" lvl="8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Один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лестниц предназначен для выполнения работ на высоте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7,4 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другой — на высоте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14 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Верхняя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 лестницы крепится к колонне прижимными болтами, нижняя — упирается острыми упорами в землю или закрепляется тягами к колонне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750"/>
              </a:spcAft>
            </a:pPr>
            <a:r>
              <a:rPr lang="ru-RU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навески площадок и лестниц применяют </a:t>
            </a:r>
            <a:r>
              <a:rPr lang="ru-RU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хомуты </a:t>
            </a:r>
            <a:r>
              <a:rPr lang="ru-RU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двух видов: </a:t>
            </a:r>
            <a:r>
              <a:rPr lang="ru-RU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нормальные — для крепления к колоннам у подкрановой консоли; облегченные — для навески на колонны у мест закрепления ферм или балок покрытия. 	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основного способа навески лестниц — за верхние крючья, предусмотрен другой способ навески — за одну из верхних ступеней, для чего в элементах хомутов сделаны специальные крюки из листового металла. Хомуты можно навешивать на колонны различной ширины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Недостатком </a:t>
            </a:r>
            <a:r>
              <a:rPr lang="ru-RU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навески площадок и лестниц при помощи хомутов является сложность снятия хомутов после окончания монтажных работ. </a:t>
            </a:r>
            <a:endParaRPr lang="ru-RU" b="1" i="1" u="sng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0000">
              <a:lnSpc>
                <a:spcPct val="107000"/>
              </a:lnSpc>
            </a:pPr>
            <a:endParaRPr lang="ru-RU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t="41364"/>
          <a:stretch/>
        </p:blipFill>
        <p:spPr>
          <a:xfrm>
            <a:off x="3216907" y="179884"/>
            <a:ext cx="2854109" cy="46019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b="58548"/>
          <a:stretch/>
        </p:blipFill>
        <p:spPr>
          <a:xfrm>
            <a:off x="93466" y="179884"/>
            <a:ext cx="3029975" cy="46019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650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Монтажные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люльки, навешиваемые на балки, предназначены для проектного закрепления балок после предварительной установки на монтажные болты.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Схема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расположения подмостей и лестниц на конструкциях здания показана 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Лестницы с люльками, навешиваемые на верхний пояс стропильной или подстропильной фермы (стальной или железобетонный), применяют для крепления связей, прогонов, распорок и монорельсов.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Люльки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навешивают на лестницы при помощи крючьев за ступени в любом месте по высоте. Лестницы с люльками выполняют стальные (уголковых сечений) и из алюминиевого сплава (трубчатых сечений). Крепят лестницы с люльками к фермам за горизонтальные или наклонные пояса.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Несложное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приспособление позволяет быстро установить крючья лестницы для крепления к поясу фермы при любом его наклоне (до 1:5). Для безопасной работы на высоте, кроме подмостей и лестниц, применяют ограждения по плитам покрытия. Перед подъемом их крепят к плитам за монтажные петли клиньями или при помощи специальных болтов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Схемы расположения подмостей при монтаже конструкций: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железобетонных; б — стальных;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приставная лестница;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—навесная лестница;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навесные подмости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— страховочный канат;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инвентарные распорки;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навесные люльки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 algn="just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475" y="3666974"/>
            <a:ext cx="6740980" cy="3033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296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200000" algn="ctr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22.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Лестница с люлькой для навески на фермы: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металлическую;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железобетонную;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лестница;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элементы навески;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крючья;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поручень: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крючья люльки;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люлька.</a:t>
            </a:r>
          </a:p>
          <a:p>
            <a:pPr marL="7200000">
              <a:lnSpc>
                <a:spcPct val="107000"/>
              </a:lnSpc>
            </a:pPr>
            <a:endParaRPr lang="ru-RU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endParaRPr lang="ru-RU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0000">
              <a:lnSpc>
                <a:spcPct val="107000"/>
              </a:lnSpc>
            </a:pPr>
            <a:endParaRPr lang="ru-RU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872" y="173453"/>
            <a:ext cx="6925456" cy="43235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1647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00000" lvl="0" algn="just">
              <a:lnSpc>
                <a:spcPct val="107000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Одним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резервов повышения производительности труда на монтаже зданий и сооружений значительной высоты является применение инвентарных грузопассажирских подъемников.</a:t>
            </a:r>
          </a:p>
          <a:p>
            <a:pPr marL="5400000" lvl="0" algn="just">
              <a:lnSpc>
                <a:spcPct val="107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Последние устанавливают в местах необходимого подъема рабочих и подачи мелких грузов.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00000" lvl="0" algn="just">
              <a:lnSpc>
                <a:spcPct val="107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таких подъемников обеспечивает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экономию времени (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10% в смену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повышение производительности труда, уменьшение физических нагрузок рабочих, связанных с подъемом на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высоту.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23.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Шахтная лестница: 1 — опорная рама; 2— секции лестницы; 3 — элемент крепления к конструкциям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здания.</a:t>
            </a:r>
            <a:endParaRPr lang="ru-RU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979" y="285028"/>
            <a:ext cx="4961627" cy="56777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22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311</Words>
  <Application>Microsoft Office PowerPoint</Application>
  <PresentationFormat>Широкоэкранный</PresentationFormat>
  <Paragraphs>391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31</cp:revision>
  <dcterms:created xsi:type="dcterms:W3CDTF">2022-01-15T16:21:25Z</dcterms:created>
  <dcterms:modified xsi:type="dcterms:W3CDTF">2022-01-16T12:44:25Z</dcterms:modified>
</cp:coreProperties>
</file>